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</p:sldMasterIdLst>
  <p:sldIdLst>
    <p:sldId id="256" r:id="rId5"/>
    <p:sldId id="257" r:id="rId6"/>
    <p:sldId id="258" r:id="rId7"/>
    <p:sldId id="259" r:id="rId8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eeh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360" y="1915200"/>
            <a:ext cx="9071280" cy="121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360" y="1915200"/>
            <a:ext cx="9071280" cy="121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eehiv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504360" y="1915200"/>
            <a:ext cx="9071280" cy="121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F787C8-FC84-46AA-B445-384F34854C1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54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" name=""/>
          <p:cNvSpPr/>
          <p:nvPr/>
        </p:nvSpPr>
        <p:spPr>
          <a:xfrm>
            <a:off x="-41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" name=""/>
          <p:cNvSpPr/>
          <p:nvPr/>
        </p:nvSpPr>
        <p:spPr>
          <a:xfrm>
            <a:off x="1350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" name=""/>
          <p:cNvSpPr/>
          <p:nvPr/>
        </p:nvSpPr>
        <p:spPr>
          <a:xfrm>
            <a:off x="648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" name=""/>
          <p:cNvSpPr/>
          <p:nvPr/>
        </p:nvSpPr>
        <p:spPr>
          <a:xfrm>
            <a:off x="990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"/>
          <p:cNvSpPr/>
          <p:nvPr/>
        </p:nvSpPr>
        <p:spPr>
          <a:xfrm>
            <a:off x="239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" name=""/>
          <p:cNvSpPr/>
          <p:nvPr/>
        </p:nvSpPr>
        <p:spPr>
          <a:xfrm>
            <a:off x="1692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" name=""/>
          <p:cNvSpPr/>
          <p:nvPr/>
        </p:nvSpPr>
        <p:spPr>
          <a:xfrm>
            <a:off x="2754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" name=""/>
          <p:cNvSpPr/>
          <p:nvPr/>
        </p:nvSpPr>
        <p:spPr>
          <a:xfrm>
            <a:off x="2052000" y="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" name=""/>
          <p:cNvSpPr/>
          <p:nvPr/>
        </p:nvSpPr>
        <p:spPr>
          <a:xfrm>
            <a:off x="3456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" name=""/>
          <p:cNvSpPr/>
          <p:nvPr/>
        </p:nvSpPr>
        <p:spPr>
          <a:xfrm>
            <a:off x="3096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" name=""/>
          <p:cNvSpPr/>
          <p:nvPr/>
        </p:nvSpPr>
        <p:spPr>
          <a:xfrm>
            <a:off x="4140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" name=""/>
          <p:cNvSpPr/>
          <p:nvPr/>
        </p:nvSpPr>
        <p:spPr>
          <a:xfrm>
            <a:off x="4500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" name=""/>
          <p:cNvSpPr/>
          <p:nvPr/>
        </p:nvSpPr>
        <p:spPr>
          <a:xfrm>
            <a:off x="3798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" name=""/>
          <p:cNvSpPr/>
          <p:nvPr/>
        </p:nvSpPr>
        <p:spPr>
          <a:xfrm>
            <a:off x="5526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" name=""/>
          <p:cNvSpPr/>
          <p:nvPr/>
        </p:nvSpPr>
        <p:spPr>
          <a:xfrm>
            <a:off x="4842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" name=""/>
          <p:cNvSpPr/>
          <p:nvPr/>
        </p:nvSpPr>
        <p:spPr>
          <a:xfrm>
            <a:off x="5202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" name=""/>
          <p:cNvSpPr/>
          <p:nvPr/>
        </p:nvSpPr>
        <p:spPr>
          <a:xfrm>
            <a:off x="6606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" name=""/>
          <p:cNvSpPr/>
          <p:nvPr/>
        </p:nvSpPr>
        <p:spPr>
          <a:xfrm>
            <a:off x="590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" name=""/>
          <p:cNvSpPr/>
          <p:nvPr/>
        </p:nvSpPr>
        <p:spPr>
          <a:xfrm>
            <a:off x="6930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" name=""/>
          <p:cNvSpPr/>
          <p:nvPr/>
        </p:nvSpPr>
        <p:spPr>
          <a:xfrm>
            <a:off x="6228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" name=""/>
          <p:cNvSpPr/>
          <p:nvPr/>
        </p:nvSpPr>
        <p:spPr>
          <a:xfrm>
            <a:off x="7632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" name=""/>
          <p:cNvSpPr/>
          <p:nvPr/>
        </p:nvSpPr>
        <p:spPr>
          <a:xfrm>
            <a:off x="7308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" name=""/>
          <p:cNvSpPr/>
          <p:nvPr/>
        </p:nvSpPr>
        <p:spPr>
          <a:xfrm>
            <a:off x="8334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4" name=""/>
          <p:cNvSpPr/>
          <p:nvPr/>
        </p:nvSpPr>
        <p:spPr>
          <a:xfrm>
            <a:off x="8010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" name=""/>
          <p:cNvSpPr/>
          <p:nvPr/>
        </p:nvSpPr>
        <p:spPr>
          <a:xfrm>
            <a:off x="941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6" name=""/>
          <p:cNvSpPr/>
          <p:nvPr/>
        </p:nvSpPr>
        <p:spPr>
          <a:xfrm>
            <a:off x="8712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" name=""/>
          <p:cNvSpPr/>
          <p:nvPr/>
        </p:nvSpPr>
        <p:spPr>
          <a:xfrm>
            <a:off x="9738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8" name=""/>
          <p:cNvSpPr/>
          <p:nvPr/>
        </p:nvSpPr>
        <p:spPr>
          <a:xfrm>
            <a:off x="9036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" name=""/>
          <p:cNvSpPr/>
          <p:nvPr/>
        </p:nvSpPr>
        <p:spPr>
          <a:xfrm>
            <a:off x="288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-360360" y="4914000"/>
            <a:ext cx="10853640" cy="1241640"/>
            <a:chOff x="-360360" y="4914000"/>
            <a:chExt cx="10853640" cy="1241640"/>
          </a:xfrm>
        </p:grpSpPr>
        <p:sp>
          <p:nvSpPr>
            <p:cNvPr id="31" name=""/>
            <p:cNvSpPr/>
            <p:nvPr/>
          </p:nvSpPr>
          <p:spPr>
            <a:xfrm flipH="1">
              <a:off x="943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2" name=""/>
            <p:cNvSpPr/>
            <p:nvPr/>
          </p:nvSpPr>
          <p:spPr>
            <a:xfrm flipH="1">
              <a:off x="979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3" name=""/>
            <p:cNvSpPr/>
            <p:nvPr/>
          </p:nvSpPr>
          <p:spPr>
            <a:xfrm flipH="1">
              <a:off x="802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4" name=""/>
            <p:cNvSpPr/>
            <p:nvPr/>
          </p:nvSpPr>
          <p:spPr>
            <a:xfrm flipH="1">
              <a:off x="8729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5" name=""/>
            <p:cNvSpPr/>
            <p:nvPr/>
          </p:nvSpPr>
          <p:spPr>
            <a:xfrm flipH="1">
              <a:off x="838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6" name=""/>
            <p:cNvSpPr/>
            <p:nvPr/>
          </p:nvSpPr>
          <p:spPr>
            <a:xfrm flipH="1">
              <a:off x="6983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7" name=""/>
            <p:cNvSpPr/>
            <p:nvPr/>
          </p:nvSpPr>
          <p:spPr>
            <a:xfrm flipH="1">
              <a:off x="768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8" name=""/>
            <p:cNvSpPr/>
            <p:nvPr/>
          </p:nvSpPr>
          <p:spPr>
            <a:xfrm flipH="1">
              <a:off x="6623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9" name=""/>
            <p:cNvSpPr/>
            <p:nvPr/>
          </p:nvSpPr>
          <p:spPr>
            <a:xfrm flipH="1">
              <a:off x="732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0" name=""/>
            <p:cNvSpPr/>
            <p:nvPr/>
          </p:nvSpPr>
          <p:spPr>
            <a:xfrm flipH="1">
              <a:off x="592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1" name=""/>
            <p:cNvSpPr/>
            <p:nvPr/>
          </p:nvSpPr>
          <p:spPr>
            <a:xfrm flipH="1">
              <a:off x="628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2" name=""/>
            <p:cNvSpPr/>
            <p:nvPr/>
          </p:nvSpPr>
          <p:spPr>
            <a:xfrm flipH="1">
              <a:off x="523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3" name=""/>
            <p:cNvSpPr/>
            <p:nvPr/>
          </p:nvSpPr>
          <p:spPr>
            <a:xfrm flipH="1">
              <a:off x="487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4" name=""/>
            <p:cNvSpPr/>
            <p:nvPr/>
          </p:nvSpPr>
          <p:spPr>
            <a:xfrm flipH="1">
              <a:off x="557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5" name=""/>
            <p:cNvSpPr/>
            <p:nvPr/>
          </p:nvSpPr>
          <p:spPr>
            <a:xfrm flipH="1">
              <a:off x="385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6" name=""/>
            <p:cNvSpPr/>
            <p:nvPr/>
          </p:nvSpPr>
          <p:spPr>
            <a:xfrm flipH="1">
              <a:off x="453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7" name=""/>
            <p:cNvSpPr/>
            <p:nvPr/>
          </p:nvSpPr>
          <p:spPr>
            <a:xfrm flipH="1">
              <a:off x="417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8" name=""/>
            <p:cNvSpPr/>
            <p:nvPr/>
          </p:nvSpPr>
          <p:spPr>
            <a:xfrm flipH="1">
              <a:off x="277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9" name=""/>
            <p:cNvSpPr/>
            <p:nvPr/>
          </p:nvSpPr>
          <p:spPr>
            <a:xfrm flipH="1">
              <a:off x="3473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0" name=""/>
            <p:cNvSpPr/>
            <p:nvPr/>
          </p:nvSpPr>
          <p:spPr>
            <a:xfrm flipH="1">
              <a:off x="244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1" name=""/>
            <p:cNvSpPr/>
            <p:nvPr/>
          </p:nvSpPr>
          <p:spPr>
            <a:xfrm flipH="1">
              <a:off x="3149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2" name=""/>
            <p:cNvSpPr/>
            <p:nvPr/>
          </p:nvSpPr>
          <p:spPr>
            <a:xfrm flipH="1">
              <a:off x="174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3" name=""/>
            <p:cNvSpPr/>
            <p:nvPr/>
          </p:nvSpPr>
          <p:spPr>
            <a:xfrm flipH="1">
              <a:off x="206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4" name=""/>
            <p:cNvSpPr/>
            <p:nvPr/>
          </p:nvSpPr>
          <p:spPr>
            <a:xfrm flipH="1">
              <a:off x="1043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5" name=""/>
            <p:cNvSpPr/>
            <p:nvPr/>
          </p:nvSpPr>
          <p:spPr>
            <a:xfrm flipH="1">
              <a:off x="136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6" name=""/>
            <p:cNvSpPr/>
            <p:nvPr/>
          </p:nvSpPr>
          <p:spPr>
            <a:xfrm flipH="1">
              <a:off x="-3672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7" name=""/>
            <p:cNvSpPr/>
            <p:nvPr/>
          </p:nvSpPr>
          <p:spPr>
            <a:xfrm flipH="1">
              <a:off x="66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8" name=""/>
            <p:cNvSpPr/>
            <p:nvPr/>
          </p:nvSpPr>
          <p:spPr>
            <a:xfrm flipH="1">
              <a:off x="-360720" y="4914000"/>
              <a:ext cx="701640" cy="701640"/>
            </a:xfrm>
            <a:custGeom>
              <a:avLst/>
              <a:gdLst>
                <a:gd name="textAreaLeft" fmla="*/ -360 w 701640"/>
                <a:gd name="textAreaRight" fmla="*/ 70200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9" name=""/>
            <p:cNvSpPr/>
            <p:nvPr/>
          </p:nvSpPr>
          <p:spPr>
            <a:xfrm flipH="1">
              <a:off x="34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60" name=""/>
            <p:cNvSpPr/>
            <p:nvPr/>
          </p:nvSpPr>
          <p:spPr>
            <a:xfrm flipH="1">
              <a:off x="908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61" name=""/>
          <p:cNvSpPr/>
          <p:nvPr/>
        </p:nvSpPr>
        <p:spPr>
          <a:xfrm>
            <a:off x="-41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2" name=""/>
          <p:cNvSpPr/>
          <p:nvPr/>
        </p:nvSpPr>
        <p:spPr>
          <a:xfrm>
            <a:off x="990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3" name=""/>
          <p:cNvSpPr/>
          <p:nvPr/>
        </p:nvSpPr>
        <p:spPr>
          <a:xfrm>
            <a:off x="239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4" name=""/>
          <p:cNvSpPr/>
          <p:nvPr/>
        </p:nvSpPr>
        <p:spPr>
          <a:xfrm>
            <a:off x="1692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5" name=""/>
          <p:cNvSpPr/>
          <p:nvPr/>
        </p:nvSpPr>
        <p:spPr>
          <a:xfrm>
            <a:off x="3096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6" name=""/>
          <p:cNvSpPr/>
          <p:nvPr/>
        </p:nvSpPr>
        <p:spPr>
          <a:xfrm>
            <a:off x="4500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7" name=""/>
          <p:cNvSpPr/>
          <p:nvPr/>
        </p:nvSpPr>
        <p:spPr>
          <a:xfrm>
            <a:off x="3798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8" name=""/>
          <p:cNvSpPr/>
          <p:nvPr/>
        </p:nvSpPr>
        <p:spPr>
          <a:xfrm>
            <a:off x="5202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9" name=""/>
          <p:cNvSpPr/>
          <p:nvPr/>
        </p:nvSpPr>
        <p:spPr>
          <a:xfrm>
            <a:off x="6606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0" name=""/>
          <p:cNvSpPr/>
          <p:nvPr/>
        </p:nvSpPr>
        <p:spPr>
          <a:xfrm>
            <a:off x="590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1" name=""/>
          <p:cNvSpPr/>
          <p:nvPr/>
        </p:nvSpPr>
        <p:spPr>
          <a:xfrm>
            <a:off x="7308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2" name=""/>
          <p:cNvSpPr/>
          <p:nvPr/>
        </p:nvSpPr>
        <p:spPr>
          <a:xfrm>
            <a:off x="8010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3" name=""/>
          <p:cNvSpPr/>
          <p:nvPr/>
        </p:nvSpPr>
        <p:spPr>
          <a:xfrm>
            <a:off x="941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4" name=""/>
          <p:cNvSpPr/>
          <p:nvPr/>
        </p:nvSpPr>
        <p:spPr>
          <a:xfrm>
            <a:off x="8712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5" name=""/>
          <p:cNvSpPr/>
          <p:nvPr/>
        </p:nvSpPr>
        <p:spPr>
          <a:xfrm>
            <a:off x="288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360" y="1915200"/>
            <a:ext cx="9071280" cy="121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3402000"/>
            <a:ext cx="9071280" cy="8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-54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1" name=""/>
          <p:cNvSpPr/>
          <p:nvPr/>
        </p:nvSpPr>
        <p:spPr>
          <a:xfrm>
            <a:off x="-41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2" name=""/>
          <p:cNvSpPr/>
          <p:nvPr/>
        </p:nvSpPr>
        <p:spPr>
          <a:xfrm>
            <a:off x="1350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3" name=""/>
          <p:cNvSpPr/>
          <p:nvPr/>
        </p:nvSpPr>
        <p:spPr>
          <a:xfrm>
            <a:off x="648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4" name=""/>
          <p:cNvSpPr/>
          <p:nvPr/>
        </p:nvSpPr>
        <p:spPr>
          <a:xfrm>
            <a:off x="990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5" name=""/>
          <p:cNvSpPr/>
          <p:nvPr/>
        </p:nvSpPr>
        <p:spPr>
          <a:xfrm>
            <a:off x="239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6" name=""/>
          <p:cNvSpPr/>
          <p:nvPr/>
        </p:nvSpPr>
        <p:spPr>
          <a:xfrm>
            <a:off x="1692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7" name=""/>
          <p:cNvSpPr/>
          <p:nvPr/>
        </p:nvSpPr>
        <p:spPr>
          <a:xfrm>
            <a:off x="2754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8" name=""/>
          <p:cNvSpPr/>
          <p:nvPr/>
        </p:nvSpPr>
        <p:spPr>
          <a:xfrm>
            <a:off x="2052000" y="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9" name=""/>
          <p:cNvSpPr/>
          <p:nvPr/>
        </p:nvSpPr>
        <p:spPr>
          <a:xfrm>
            <a:off x="3456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0" name=""/>
          <p:cNvSpPr/>
          <p:nvPr/>
        </p:nvSpPr>
        <p:spPr>
          <a:xfrm>
            <a:off x="3096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1" name=""/>
          <p:cNvSpPr/>
          <p:nvPr/>
        </p:nvSpPr>
        <p:spPr>
          <a:xfrm>
            <a:off x="4140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2" name=""/>
          <p:cNvSpPr/>
          <p:nvPr/>
        </p:nvSpPr>
        <p:spPr>
          <a:xfrm>
            <a:off x="4500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3" name=""/>
          <p:cNvSpPr/>
          <p:nvPr/>
        </p:nvSpPr>
        <p:spPr>
          <a:xfrm>
            <a:off x="3798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4" name=""/>
          <p:cNvSpPr/>
          <p:nvPr/>
        </p:nvSpPr>
        <p:spPr>
          <a:xfrm>
            <a:off x="5526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5" name=""/>
          <p:cNvSpPr/>
          <p:nvPr/>
        </p:nvSpPr>
        <p:spPr>
          <a:xfrm>
            <a:off x="4842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6" name=""/>
          <p:cNvSpPr/>
          <p:nvPr/>
        </p:nvSpPr>
        <p:spPr>
          <a:xfrm>
            <a:off x="5202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7" name=""/>
          <p:cNvSpPr/>
          <p:nvPr/>
        </p:nvSpPr>
        <p:spPr>
          <a:xfrm>
            <a:off x="6606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8" name=""/>
          <p:cNvSpPr/>
          <p:nvPr/>
        </p:nvSpPr>
        <p:spPr>
          <a:xfrm>
            <a:off x="590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9" name=""/>
          <p:cNvSpPr/>
          <p:nvPr/>
        </p:nvSpPr>
        <p:spPr>
          <a:xfrm>
            <a:off x="6930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0" name=""/>
          <p:cNvSpPr/>
          <p:nvPr/>
        </p:nvSpPr>
        <p:spPr>
          <a:xfrm>
            <a:off x="6228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1" name=""/>
          <p:cNvSpPr/>
          <p:nvPr/>
        </p:nvSpPr>
        <p:spPr>
          <a:xfrm>
            <a:off x="7632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2" name=""/>
          <p:cNvSpPr/>
          <p:nvPr/>
        </p:nvSpPr>
        <p:spPr>
          <a:xfrm>
            <a:off x="7308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3" name=""/>
          <p:cNvSpPr/>
          <p:nvPr/>
        </p:nvSpPr>
        <p:spPr>
          <a:xfrm>
            <a:off x="8334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4" name=""/>
          <p:cNvSpPr/>
          <p:nvPr/>
        </p:nvSpPr>
        <p:spPr>
          <a:xfrm>
            <a:off x="8010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5" name=""/>
          <p:cNvSpPr/>
          <p:nvPr/>
        </p:nvSpPr>
        <p:spPr>
          <a:xfrm>
            <a:off x="9414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6" name=""/>
          <p:cNvSpPr/>
          <p:nvPr/>
        </p:nvSpPr>
        <p:spPr>
          <a:xfrm>
            <a:off x="8712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7" name=""/>
          <p:cNvSpPr/>
          <p:nvPr/>
        </p:nvSpPr>
        <p:spPr>
          <a:xfrm>
            <a:off x="9738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8" name=""/>
          <p:cNvSpPr/>
          <p:nvPr/>
        </p:nvSpPr>
        <p:spPr>
          <a:xfrm>
            <a:off x="9036000" y="1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9" name=""/>
          <p:cNvSpPr/>
          <p:nvPr/>
        </p:nvSpPr>
        <p:spPr>
          <a:xfrm>
            <a:off x="288000" y="5587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110" name=""/>
          <p:cNvGrpSpPr/>
          <p:nvPr/>
        </p:nvGrpSpPr>
        <p:grpSpPr>
          <a:xfrm>
            <a:off x="-360360" y="4914000"/>
            <a:ext cx="10853640" cy="1241640"/>
            <a:chOff x="-360360" y="4914000"/>
            <a:chExt cx="10853640" cy="1241640"/>
          </a:xfrm>
        </p:grpSpPr>
        <p:sp>
          <p:nvSpPr>
            <p:cNvPr id="111" name=""/>
            <p:cNvSpPr/>
            <p:nvPr/>
          </p:nvSpPr>
          <p:spPr>
            <a:xfrm flipH="1">
              <a:off x="943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2" name=""/>
            <p:cNvSpPr/>
            <p:nvPr/>
          </p:nvSpPr>
          <p:spPr>
            <a:xfrm flipH="1">
              <a:off x="979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3" name=""/>
            <p:cNvSpPr/>
            <p:nvPr/>
          </p:nvSpPr>
          <p:spPr>
            <a:xfrm flipH="1">
              <a:off x="802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4" name=""/>
            <p:cNvSpPr/>
            <p:nvPr/>
          </p:nvSpPr>
          <p:spPr>
            <a:xfrm flipH="1">
              <a:off x="8729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5" name=""/>
            <p:cNvSpPr/>
            <p:nvPr/>
          </p:nvSpPr>
          <p:spPr>
            <a:xfrm flipH="1">
              <a:off x="838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6" name=""/>
            <p:cNvSpPr/>
            <p:nvPr/>
          </p:nvSpPr>
          <p:spPr>
            <a:xfrm flipH="1">
              <a:off x="6983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7" name=""/>
            <p:cNvSpPr/>
            <p:nvPr/>
          </p:nvSpPr>
          <p:spPr>
            <a:xfrm flipH="1">
              <a:off x="768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8" name=""/>
            <p:cNvSpPr/>
            <p:nvPr/>
          </p:nvSpPr>
          <p:spPr>
            <a:xfrm flipH="1">
              <a:off x="6623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9" name=""/>
            <p:cNvSpPr/>
            <p:nvPr/>
          </p:nvSpPr>
          <p:spPr>
            <a:xfrm flipH="1">
              <a:off x="732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0" name=""/>
            <p:cNvSpPr/>
            <p:nvPr/>
          </p:nvSpPr>
          <p:spPr>
            <a:xfrm flipH="1">
              <a:off x="592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1" name=""/>
            <p:cNvSpPr/>
            <p:nvPr/>
          </p:nvSpPr>
          <p:spPr>
            <a:xfrm flipH="1">
              <a:off x="628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2" name=""/>
            <p:cNvSpPr/>
            <p:nvPr/>
          </p:nvSpPr>
          <p:spPr>
            <a:xfrm flipH="1">
              <a:off x="523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3" name=""/>
            <p:cNvSpPr/>
            <p:nvPr/>
          </p:nvSpPr>
          <p:spPr>
            <a:xfrm flipH="1">
              <a:off x="487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4" name=""/>
            <p:cNvSpPr/>
            <p:nvPr/>
          </p:nvSpPr>
          <p:spPr>
            <a:xfrm flipH="1">
              <a:off x="557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5" name=""/>
            <p:cNvSpPr/>
            <p:nvPr/>
          </p:nvSpPr>
          <p:spPr>
            <a:xfrm flipH="1">
              <a:off x="385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6" name=""/>
            <p:cNvSpPr/>
            <p:nvPr/>
          </p:nvSpPr>
          <p:spPr>
            <a:xfrm flipH="1">
              <a:off x="453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7" name=""/>
            <p:cNvSpPr/>
            <p:nvPr/>
          </p:nvSpPr>
          <p:spPr>
            <a:xfrm flipH="1">
              <a:off x="417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8" name=""/>
            <p:cNvSpPr/>
            <p:nvPr/>
          </p:nvSpPr>
          <p:spPr>
            <a:xfrm flipH="1">
              <a:off x="277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9" name=""/>
            <p:cNvSpPr/>
            <p:nvPr/>
          </p:nvSpPr>
          <p:spPr>
            <a:xfrm flipH="1">
              <a:off x="3473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0" name=""/>
            <p:cNvSpPr/>
            <p:nvPr/>
          </p:nvSpPr>
          <p:spPr>
            <a:xfrm flipH="1">
              <a:off x="244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1" name=""/>
            <p:cNvSpPr/>
            <p:nvPr/>
          </p:nvSpPr>
          <p:spPr>
            <a:xfrm flipH="1">
              <a:off x="3149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2" name=""/>
            <p:cNvSpPr/>
            <p:nvPr/>
          </p:nvSpPr>
          <p:spPr>
            <a:xfrm flipH="1">
              <a:off x="174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3" name=""/>
            <p:cNvSpPr/>
            <p:nvPr/>
          </p:nvSpPr>
          <p:spPr>
            <a:xfrm flipH="1">
              <a:off x="206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4" name=""/>
            <p:cNvSpPr/>
            <p:nvPr/>
          </p:nvSpPr>
          <p:spPr>
            <a:xfrm flipH="1">
              <a:off x="1043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5" name=""/>
            <p:cNvSpPr/>
            <p:nvPr/>
          </p:nvSpPr>
          <p:spPr>
            <a:xfrm flipH="1">
              <a:off x="136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6" name=""/>
            <p:cNvSpPr/>
            <p:nvPr/>
          </p:nvSpPr>
          <p:spPr>
            <a:xfrm flipH="1">
              <a:off x="-3672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7" name=""/>
            <p:cNvSpPr/>
            <p:nvPr/>
          </p:nvSpPr>
          <p:spPr>
            <a:xfrm flipH="1">
              <a:off x="66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8" name=""/>
            <p:cNvSpPr/>
            <p:nvPr/>
          </p:nvSpPr>
          <p:spPr>
            <a:xfrm flipH="1">
              <a:off x="-360720" y="4914000"/>
              <a:ext cx="701640" cy="701640"/>
            </a:xfrm>
            <a:custGeom>
              <a:avLst/>
              <a:gdLst>
                <a:gd name="textAreaLeft" fmla="*/ -360 w 701640"/>
                <a:gd name="textAreaRight" fmla="*/ 70200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39" name=""/>
            <p:cNvSpPr/>
            <p:nvPr/>
          </p:nvSpPr>
          <p:spPr>
            <a:xfrm flipH="1">
              <a:off x="34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40" name=""/>
            <p:cNvSpPr/>
            <p:nvPr/>
          </p:nvSpPr>
          <p:spPr>
            <a:xfrm flipH="1">
              <a:off x="908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141" name=""/>
          <p:cNvSpPr/>
          <p:nvPr/>
        </p:nvSpPr>
        <p:spPr>
          <a:xfrm>
            <a:off x="-41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2" name=""/>
          <p:cNvSpPr/>
          <p:nvPr/>
        </p:nvSpPr>
        <p:spPr>
          <a:xfrm>
            <a:off x="990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3" name=""/>
          <p:cNvSpPr/>
          <p:nvPr/>
        </p:nvSpPr>
        <p:spPr>
          <a:xfrm>
            <a:off x="239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4" name=""/>
          <p:cNvSpPr/>
          <p:nvPr/>
        </p:nvSpPr>
        <p:spPr>
          <a:xfrm>
            <a:off x="1692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5" name=""/>
          <p:cNvSpPr/>
          <p:nvPr/>
        </p:nvSpPr>
        <p:spPr>
          <a:xfrm>
            <a:off x="3096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6" name=""/>
          <p:cNvSpPr/>
          <p:nvPr/>
        </p:nvSpPr>
        <p:spPr>
          <a:xfrm>
            <a:off x="4500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7" name=""/>
          <p:cNvSpPr/>
          <p:nvPr/>
        </p:nvSpPr>
        <p:spPr>
          <a:xfrm>
            <a:off x="3798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8" name=""/>
          <p:cNvSpPr/>
          <p:nvPr/>
        </p:nvSpPr>
        <p:spPr>
          <a:xfrm>
            <a:off x="5202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9" name=""/>
          <p:cNvSpPr/>
          <p:nvPr/>
        </p:nvSpPr>
        <p:spPr>
          <a:xfrm>
            <a:off x="6606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0" name=""/>
          <p:cNvSpPr/>
          <p:nvPr/>
        </p:nvSpPr>
        <p:spPr>
          <a:xfrm>
            <a:off x="590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1" name=""/>
          <p:cNvSpPr/>
          <p:nvPr/>
        </p:nvSpPr>
        <p:spPr>
          <a:xfrm>
            <a:off x="7308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2" name=""/>
          <p:cNvSpPr/>
          <p:nvPr/>
        </p:nvSpPr>
        <p:spPr>
          <a:xfrm>
            <a:off x="8010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3" name=""/>
          <p:cNvSpPr/>
          <p:nvPr/>
        </p:nvSpPr>
        <p:spPr>
          <a:xfrm>
            <a:off x="9414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4" name=""/>
          <p:cNvSpPr/>
          <p:nvPr/>
        </p:nvSpPr>
        <p:spPr>
          <a:xfrm>
            <a:off x="8712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5" name=""/>
          <p:cNvSpPr/>
          <p:nvPr/>
        </p:nvSpPr>
        <p:spPr>
          <a:xfrm>
            <a:off x="288000" y="-520920"/>
            <a:ext cx="701640" cy="701640"/>
          </a:xfrm>
          <a:custGeom>
            <a:avLst/>
            <a:gdLst>
              <a:gd name="textAreaLeft" fmla="*/ 0 w 701640"/>
              <a:gd name="textAreaRight" fmla="*/ 702360 w 701640"/>
              <a:gd name="textAreaTop" fmla="*/ 0 h 701640"/>
              <a:gd name="textAreaBottom" fmla="*/ 702360 h 70164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360" y="1915200"/>
            <a:ext cx="9071280" cy="121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"/>
          <p:cNvGrpSpPr/>
          <p:nvPr/>
        </p:nvGrpSpPr>
        <p:grpSpPr>
          <a:xfrm>
            <a:off x="-360360" y="4896000"/>
            <a:ext cx="10853640" cy="1259640"/>
            <a:chOff x="-360360" y="4896000"/>
            <a:chExt cx="10853640" cy="1259640"/>
          </a:xfrm>
        </p:grpSpPr>
        <p:sp>
          <p:nvSpPr>
            <p:cNvPr id="161" name=""/>
            <p:cNvSpPr/>
            <p:nvPr/>
          </p:nvSpPr>
          <p:spPr>
            <a:xfrm flipH="1">
              <a:off x="943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2" name=""/>
            <p:cNvSpPr/>
            <p:nvPr/>
          </p:nvSpPr>
          <p:spPr>
            <a:xfrm flipH="1">
              <a:off x="979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3" name=""/>
            <p:cNvSpPr/>
            <p:nvPr/>
          </p:nvSpPr>
          <p:spPr>
            <a:xfrm flipH="1">
              <a:off x="802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4" name=""/>
            <p:cNvSpPr/>
            <p:nvPr/>
          </p:nvSpPr>
          <p:spPr>
            <a:xfrm flipH="1">
              <a:off x="8729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5" name=""/>
            <p:cNvSpPr/>
            <p:nvPr/>
          </p:nvSpPr>
          <p:spPr>
            <a:xfrm flipH="1">
              <a:off x="838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6" name=""/>
            <p:cNvSpPr/>
            <p:nvPr/>
          </p:nvSpPr>
          <p:spPr>
            <a:xfrm flipH="1">
              <a:off x="6983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7" name=""/>
            <p:cNvSpPr/>
            <p:nvPr/>
          </p:nvSpPr>
          <p:spPr>
            <a:xfrm flipH="1">
              <a:off x="768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8" name=""/>
            <p:cNvSpPr/>
            <p:nvPr/>
          </p:nvSpPr>
          <p:spPr>
            <a:xfrm flipH="1">
              <a:off x="6623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9" name=""/>
            <p:cNvSpPr/>
            <p:nvPr/>
          </p:nvSpPr>
          <p:spPr>
            <a:xfrm flipH="1">
              <a:off x="7325280" y="4896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0" name=""/>
            <p:cNvSpPr/>
            <p:nvPr/>
          </p:nvSpPr>
          <p:spPr>
            <a:xfrm flipH="1">
              <a:off x="592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1" name=""/>
            <p:cNvSpPr/>
            <p:nvPr/>
          </p:nvSpPr>
          <p:spPr>
            <a:xfrm flipH="1">
              <a:off x="628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2" name=""/>
            <p:cNvSpPr/>
            <p:nvPr/>
          </p:nvSpPr>
          <p:spPr>
            <a:xfrm flipH="1">
              <a:off x="523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3" name=""/>
            <p:cNvSpPr/>
            <p:nvPr/>
          </p:nvSpPr>
          <p:spPr>
            <a:xfrm flipH="1">
              <a:off x="487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4" name=""/>
            <p:cNvSpPr/>
            <p:nvPr/>
          </p:nvSpPr>
          <p:spPr>
            <a:xfrm flipH="1">
              <a:off x="557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5" name=""/>
            <p:cNvSpPr/>
            <p:nvPr/>
          </p:nvSpPr>
          <p:spPr>
            <a:xfrm flipH="1">
              <a:off x="385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6" name=""/>
            <p:cNvSpPr/>
            <p:nvPr/>
          </p:nvSpPr>
          <p:spPr>
            <a:xfrm flipH="1">
              <a:off x="453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7" name=""/>
            <p:cNvSpPr/>
            <p:nvPr/>
          </p:nvSpPr>
          <p:spPr>
            <a:xfrm flipH="1">
              <a:off x="417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8" name=""/>
            <p:cNvSpPr/>
            <p:nvPr/>
          </p:nvSpPr>
          <p:spPr>
            <a:xfrm flipH="1">
              <a:off x="2771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9" name=""/>
            <p:cNvSpPr/>
            <p:nvPr/>
          </p:nvSpPr>
          <p:spPr>
            <a:xfrm flipH="1">
              <a:off x="3473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0" name=""/>
            <p:cNvSpPr/>
            <p:nvPr/>
          </p:nvSpPr>
          <p:spPr>
            <a:xfrm flipH="1">
              <a:off x="2447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1" name=""/>
            <p:cNvSpPr/>
            <p:nvPr/>
          </p:nvSpPr>
          <p:spPr>
            <a:xfrm flipH="1">
              <a:off x="3149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2" name=""/>
            <p:cNvSpPr/>
            <p:nvPr/>
          </p:nvSpPr>
          <p:spPr>
            <a:xfrm flipH="1">
              <a:off x="1745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3" name=""/>
            <p:cNvSpPr/>
            <p:nvPr/>
          </p:nvSpPr>
          <p:spPr>
            <a:xfrm flipH="1">
              <a:off x="206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4" name=""/>
            <p:cNvSpPr/>
            <p:nvPr/>
          </p:nvSpPr>
          <p:spPr>
            <a:xfrm flipH="1">
              <a:off x="1043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5" name=""/>
            <p:cNvSpPr/>
            <p:nvPr/>
          </p:nvSpPr>
          <p:spPr>
            <a:xfrm flipH="1">
              <a:off x="1367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6" name=""/>
            <p:cNvSpPr/>
            <p:nvPr/>
          </p:nvSpPr>
          <p:spPr>
            <a:xfrm flipH="1">
              <a:off x="-3672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7" name=""/>
            <p:cNvSpPr/>
            <p:nvPr/>
          </p:nvSpPr>
          <p:spPr>
            <a:xfrm flipH="1">
              <a:off x="665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8" name=""/>
            <p:cNvSpPr/>
            <p:nvPr/>
          </p:nvSpPr>
          <p:spPr>
            <a:xfrm flipH="1">
              <a:off x="-360720" y="4914000"/>
              <a:ext cx="701640" cy="701640"/>
            </a:xfrm>
            <a:custGeom>
              <a:avLst/>
              <a:gdLst>
                <a:gd name="textAreaLeft" fmla="*/ -360 w 701640"/>
                <a:gd name="textAreaRight" fmla="*/ 70200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9" name=""/>
            <p:cNvSpPr/>
            <p:nvPr/>
          </p:nvSpPr>
          <p:spPr>
            <a:xfrm flipH="1">
              <a:off x="341280" y="491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90" name=""/>
            <p:cNvSpPr/>
            <p:nvPr/>
          </p:nvSpPr>
          <p:spPr>
            <a:xfrm flipH="1">
              <a:off x="9089280" y="5454000"/>
              <a:ext cx="701640" cy="701640"/>
            </a:xfrm>
            <a:custGeom>
              <a:avLst/>
              <a:gdLst>
                <a:gd name="textAreaLeft" fmla="*/ 360 w 701640"/>
                <a:gd name="textAreaRight" fmla="*/ 702720 w 701640"/>
                <a:gd name="textAreaTop" fmla="*/ 0 h 701640"/>
                <a:gd name="textAreaBottom" fmla="*/ 702360 h 70164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04360" y="1915200"/>
            <a:ext cx="9071280" cy="121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504000" y="3402000"/>
            <a:ext cx="9071280" cy="8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ftr" idx="1"/>
          </p:nvPr>
        </p:nvSpPr>
        <p:spPr>
          <a:xfrm>
            <a:off x="2744640" y="4914000"/>
            <a:ext cx="458064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sldNum" idx="2"/>
          </p:nvPr>
        </p:nvSpPr>
        <p:spPr>
          <a:xfrm>
            <a:off x="8494200" y="4914000"/>
            <a:ext cx="1142640" cy="70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fld id="{77E9E8E6-C61D-4725-B666-2A324FA464B0}" type="slidenum">
              <a:rPr b="0" lang="en-US" sz="14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 type="dt" idx="3"/>
          </p:nvPr>
        </p:nvSpPr>
        <p:spPr>
          <a:xfrm>
            <a:off x="342000" y="4914360"/>
            <a:ext cx="2400840" cy="70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540000" y="1980000"/>
            <a:ext cx="8999640" cy="12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Are computers bees?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subTitle"/>
          </p:nvPr>
        </p:nvSpPr>
        <p:spPr>
          <a:xfrm>
            <a:off x="540000" y="3420000"/>
            <a:ext cx="8999640" cy="8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8999640" cy="8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The primary arguments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540000" y="1260000"/>
            <a:ext cx="8999640" cy="32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200000"/>
              </a:lnSpc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The power of nectar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200000"/>
              </a:lnSpc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Communication through dance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200000"/>
              </a:lnSpc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Mostly girls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push dir="l"/>
      </p:transition>
    </mc:Choice>
    <mc:Fallback>
      <p:transition spd="slow">
        <p:push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8999640" cy="8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Controversies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540000" y="1260000"/>
            <a:ext cx="8999640" cy="32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200000"/>
              </a:lnSpc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Bees can’t fly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200000"/>
              </a:lnSpc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Computers can sting multiple times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200000"/>
              </a:lnSpc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Spelled differently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push dir="l"/>
      </p:transition>
    </mc:Choice>
    <mc:Fallback>
      <p:transition spd="slow">
        <p:push dir="l"/>
      </p:transition>
    </mc:Fallback>
  </mc:AlternateContent>
  <p:timing>
    <p:tnLst>
      <p:par>
        <p:cTn id="21" dur="indefinite" restart="never" nodeType="tmRoot">
          <p:childTnLst>
            <p:seq>
              <p:cTn id="22" dur="indefinite" nodeType="mainSeq"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540000" y="1980000"/>
            <a:ext cx="8999640" cy="12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Questions?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subTitle"/>
          </p:nvPr>
        </p:nvSpPr>
        <p:spPr>
          <a:xfrm>
            <a:off x="540000" y="3420000"/>
            <a:ext cx="8999640" cy="8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© 2024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push dir="l"/>
      </p:transition>
    </mc:Choice>
    <mc:Fallback>
      <p:transition spd="slow">
        <p:push dir="l"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Beehive</Template>
  <TotalTime>13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2024-12-17T18:10:33Z</dcterms:created>
  <dc:creator/>
  <dc:description/>
  <dc:language>en-US</dc:language>
  <cp:lastModifiedBy/>
  <dcterms:modified xsi:type="dcterms:W3CDTF">2024-12-17T18:25:04Z</dcterms:modified>
  <cp:revision>4</cp:revision>
  <dc:subject/>
  <dc:title>Beehive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